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99" r:id="rId13"/>
    <p:sldId id="274" r:id="rId14"/>
    <p:sldId id="273" r:id="rId15"/>
    <p:sldId id="276" r:id="rId16"/>
    <p:sldId id="277" r:id="rId17"/>
    <p:sldId id="278" r:id="rId18"/>
    <p:sldId id="283" r:id="rId19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8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4379836" y="2433638"/>
            <a:ext cx="3430747" cy="1282700"/>
            <a:chOff x="4615886" y="2676466"/>
            <a:chExt cx="290485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615886" y="2676466"/>
              <a:ext cx="2904852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NiceMES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2E22D37-624F-41A0-84C4-E4B32AE6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1" y="2323746"/>
            <a:ext cx="10919239" cy="37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NiceMES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2022-01-28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67037" y="328409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7995" y="4941168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2022-01-28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ASP.NET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830</Words>
  <Application>Microsoft Office PowerPoint</Application>
  <PresentationFormat>사용자 지정</PresentationFormat>
  <Paragraphs>263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106</cp:revision>
  <dcterms:created xsi:type="dcterms:W3CDTF">2019-08-26T09:16:45Z</dcterms:created>
  <dcterms:modified xsi:type="dcterms:W3CDTF">2021-12-29T00:05:38Z</dcterms:modified>
</cp:coreProperties>
</file>